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9" r:id="rId5"/>
    <p:sldId id="260" r:id="rId6"/>
    <p:sldId id="264" r:id="rId7"/>
    <p:sldId id="265" r:id="rId8"/>
    <p:sldId id="266" r:id="rId9"/>
    <p:sldId id="261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83" d="100"/>
          <a:sy n="83" d="100"/>
        </p:scale>
        <p:origin x="8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mp>
</file>

<file path=ppt/media/image11.tmp>
</file>

<file path=ppt/media/image2.tmp>
</file>

<file path=ppt/media/image3.tmp>
</file>

<file path=ppt/media/image4.jpg>
</file>

<file path=ppt/media/image5.jpg>
</file>

<file path=ppt/media/image6.jpg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Mario’s </a:t>
            </a:r>
            <a:r>
              <a:rPr lang="en-US" altLang="zh-TW" dirty="0" err="1" smtClean="0"/>
              <a:t>Advanture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895378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四資工四甲 </a:t>
            </a:r>
            <a:endParaRPr lang="en-US" altLang="zh-TW" dirty="0" smtClean="0"/>
          </a:p>
          <a:p>
            <a:r>
              <a:rPr lang="en-US" altLang="zh-TW" dirty="0" smtClean="0"/>
              <a:t>1098108145</a:t>
            </a:r>
          </a:p>
          <a:p>
            <a:r>
              <a:rPr lang="zh-TW" altLang="en-US" dirty="0" smtClean="0"/>
              <a:t>余</a:t>
            </a:r>
            <a:r>
              <a:rPr lang="zh-TW" altLang="en-US" dirty="0"/>
              <a:t>晟</a:t>
            </a:r>
            <a:r>
              <a:rPr lang="zh-TW" altLang="en-US" dirty="0" smtClean="0"/>
              <a:t>麟</a:t>
            </a:r>
            <a:endParaRPr lang="en-US" altLang="zh-TW" dirty="0" smtClean="0"/>
          </a:p>
          <a:p>
            <a:r>
              <a:rPr lang="zh-TW" altLang="en-US" dirty="0" smtClean="0"/>
              <a:t>指導老師</a:t>
            </a:r>
            <a:r>
              <a:rPr lang="en-US" altLang="zh-TW" dirty="0" smtClean="0"/>
              <a:t>:</a:t>
            </a:r>
            <a:r>
              <a:rPr lang="zh-TW" altLang="en-US" dirty="0" smtClean="0"/>
              <a:t> 嚴國</a:t>
            </a:r>
            <a:r>
              <a:rPr lang="zh-TW" altLang="en-US" dirty="0"/>
              <a:t>河</a:t>
            </a: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66564">
            <a:off x="1253162" y="637446"/>
            <a:ext cx="3304758" cy="249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35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008" y="369569"/>
            <a:ext cx="8131341" cy="5957715"/>
          </a:xfrm>
        </p:spPr>
      </p:pic>
    </p:spTree>
    <p:extLst>
      <p:ext uri="{BB962C8B-B14F-4D97-AF65-F5344CB8AC3E}">
        <p14:creationId xmlns:p14="http://schemas.microsoft.com/office/powerpoint/2010/main" val="747387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尚未完成</a:t>
            </a:r>
            <a:r>
              <a:rPr lang="en-US" altLang="zh-TW" dirty="0" smtClean="0"/>
              <a:t>or</a:t>
            </a:r>
            <a:r>
              <a:rPr lang="zh-TW" altLang="en-US" dirty="0" smtClean="0"/>
              <a:t>預期效益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90100" y="2686051"/>
            <a:ext cx="10018713" cy="3642360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可以設定</a:t>
            </a:r>
            <a:r>
              <a:rPr lang="en-US" altLang="zh-TW" dirty="0" err="1" smtClean="0"/>
              <a:t>npc</a:t>
            </a:r>
            <a:r>
              <a:rPr lang="zh-TW" altLang="en-US" dirty="0" smtClean="0"/>
              <a:t>是否等玩家接近再攻擊、亦即被動攻擊</a:t>
            </a:r>
            <a:endParaRPr lang="en-US" altLang="zh-TW" dirty="0" smtClean="0"/>
          </a:p>
          <a:p>
            <a:r>
              <a:rPr lang="zh-TW" altLang="en-US" dirty="0" smtClean="0"/>
              <a:t>增加可以自動移動的</a:t>
            </a:r>
            <a:r>
              <a:rPr lang="en-US" altLang="zh-TW" dirty="0" smtClean="0"/>
              <a:t>NP</a:t>
            </a:r>
            <a:r>
              <a:rPr lang="en-US" altLang="zh-TW" dirty="0"/>
              <a:t>C</a:t>
            </a:r>
            <a:endParaRPr lang="en-US" altLang="zh-TW" dirty="0" smtClean="0"/>
          </a:p>
          <a:p>
            <a:r>
              <a:rPr lang="zh-TW" altLang="en-US" dirty="0" smtClean="0"/>
              <a:t>玩家子彈消除方法</a:t>
            </a:r>
            <a:endParaRPr lang="en-US" altLang="zh-TW" dirty="0" smtClean="0"/>
          </a:p>
          <a:p>
            <a:r>
              <a:rPr lang="zh-TW" altLang="en-US" dirty="0" smtClean="0"/>
              <a:t>改變</a:t>
            </a:r>
            <a:r>
              <a:rPr lang="en-US" altLang="zh-TW" dirty="0" smtClean="0"/>
              <a:t>BOX2D</a:t>
            </a:r>
            <a:r>
              <a:rPr lang="zh-TW" altLang="en-US" dirty="0" smtClean="0"/>
              <a:t> 已經被</a:t>
            </a:r>
            <a:r>
              <a:rPr lang="en-US" altLang="zh-TW" dirty="0" smtClean="0"/>
              <a:t>CREATE</a:t>
            </a:r>
            <a:r>
              <a:rPr lang="zh-TW" altLang="en-US" dirty="0" smtClean="0"/>
              <a:t>的物件</a:t>
            </a:r>
            <a:endParaRPr lang="en-US" altLang="zh-TW" dirty="0" smtClean="0"/>
          </a:p>
          <a:p>
            <a:r>
              <a:rPr lang="zh-TW" altLang="en-US" dirty="0" smtClean="0"/>
              <a:t>增加玩家圖示</a:t>
            </a:r>
            <a:r>
              <a:rPr lang="en-US" altLang="zh-TW" dirty="0" smtClean="0"/>
              <a:t>(</a:t>
            </a:r>
            <a:r>
              <a:rPr lang="zh-TW" altLang="en-US" dirty="0" smtClean="0"/>
              <a:t>多角度化</a:t>
            </a:r>
            <a:r>
              <a:rPr lang="en-US" altLang="zh-TW" dirty="0" smtClean="0"/>
              <a:t>)</a:t>
            </a:r>
          </a:p>
          <a:p>
            <a:r>
              <a:rPr lang="en-US" altLang="zh-TW" dirty="0" err="1" smtClean="0"/>
              <a:t>fancyBox</a:t>
            </a:r>
            <a:r>
              <a:rPr lang="zh-TW" altLang="en-US" dirty="0" smtClean="0"/>
              <a:t>功能修復</a:t>
            </a:r>
            <a:r>
              <a:rPr lang="en-US" altLang="zh-TW" dirty="0"/>
              <a:t>(</a:t>
            </a:r>
            <a:r>
              <a:rPr lang="zh-TW" altLang="en-US" dirty="0"/>
              <a:t>待解決</a:t>
            </a:r>
            <a:r>
              <a:rPr lang="en-US" altLang="zh-TW" dirty="0"/>
              <a:t>)</a:t>
            </a:r>
            <a:endParaRPr lang="en-US" altLang="zh-TW" dirty="0" smtClean="0"/>
          </a:p>
          <a:p>
            <a:r>
              <a:rPr lang="zh-TW" altLang="en-US" dirty="0" smtClean="0"/>
              <a:t>每逢點擊畫面，會促使</a:t>
            </a:r>
            <a:r>
              <a:rPr lang="en-US" altLang="zh-TW" dirty="0" smtClean="0"/>
              <a:t>step</a:t>
            </a:r>
            <a:r>
              <a:rPr lang="zh-TW" altLang="en-US" dirty="0" smtClean="0"/>
              <a:t>或</a:t>
            </a:r>
            <a:r>
              <a:rPr lang="en-US" altLang="zh-TW" dirty="0" smtClean="0"/>
              <a:t>timer</a:t>
            </a:r>
            <a:r>
              <a:rPr lang="zh-TW" altLang="en-US" dirty="0" smtClean="0"/>
              <a:t>的速度倍增</a:t>
            </a:r>
            <a:r>
              <a:rPr lang="en-US" altLang="zh-TW" dirty="0" smtClean="0"/>
              <a:t>(</a:t>
            </a:r>
            <a:r>
              <a:rPr lang="zh-TW" altLang="en-US" dirty="0" smtClean="0"/>
              <a:t>待解決</a:t>
            </a:r>
            <a:r>
              <a:rPr lang="en-US" altLang="zh-TW" dirty="0" smtClean="0"/>
              <a:t>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85797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8000" smtClean="0"/>
              <a:t>END,Thx</a:t>
            </a:r>
            <a:endParaRPr lang="zh-TW" altLang="en-US" sz="80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謝謝老師這一年的教導、在</a:t>
            </a:r>
            <a:r>
              <a:rPr lang="en-US" altLang="zh-TW" dirty="0" smtClean="0"/>
              <a:t>Flash</a:t>
            </a:r>
            <a:r>
              <a:rPr lang="zh-TW" altLang="en-US" dirty="0" smtClean="0"/>
              <a:t>與</a:t>
            </a:r>
            <a:r>
              <a:rPr lang="en-US" altLang="zh-TW" dirty="0" smtClean="0"/>
              <a:t>HTML5</a:t>
            </a:r>
            <a:r>
              <a:rPr lang="zh-TW" altLang="en-US" dirty="0" smtClean="0"/>
              <a:t>學習有成，</a:t>
            </a:r>
            <a:endParaRPr lang="en-US" altLang="zh-TW" dirty="0" smtClean="0"/>
          </a:p>
          <a:p>
            <a:r>
              <a:rPr lang="zh-TW" altLang="en-US" dirty="0" smtClean="0"/>
              <a:t>過程愉快，對此很有興趣，學生萬分感謝。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76320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 dirty="0" smtClean="0"/>
              <a:t>起初</a:t>
            </a:r>
            <a:r>
              <a:rPr lang="en-US" altLang="zh-TW" dirty="0" smtClean="0"/>
              <a:t>idea</a:t>
            </a:r>
            <a:r>
              <a:rPr lang="zh-TW" altLang="en-US" dirty="0" smtClean="0"/>
              <a:t>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變種坦克大戰，平面</a:t>
            </a:r>
            <a:r>
              <a:rPr lang="en-US" altLang="zh-TW" dirty="0" smtClean="0"/>
              <a:t>360</a:t>
            </a:r>
            <a:endParaRPr lang="zh-TW" altLang="en-US" dirty="0"/>
          </a:p>
        </p:txBody>
      </p:sp>
      <p:pic>
        <p:nvPicPr>
          <p:cNvPr id="4" name="內容版面配置區 3" descr="畫面剪輯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362" y="2220188"/>
            <a:ext cx="7097248" cy="4302887"/>
          </a:xfrm>
        </p:spPr>
      </p:pic>
      <p:cxnSp>
        <p:nvCxnSpPr>
          <p:cNvPr id="6" name="直線接點 5"/>
          <p:cNvCxnSpPr/>
          <p:nvPr/>
        </p:nvCxnSpPr>
        <p:spPr>
          <a:xfrm>
            <a:off x="8032173" y="4371632"/>
            <a:ext cx="467591" cy="4601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8184573" y="4524032"/>
            <a:ext cx="467591" cy="4601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/>
          <p:cNvCxnSpPr/>
          <p:nvPr/>
        </p:nvCxnSpPr>
        <p:spPr>
          <a:xfrm flipV="1">
            <a:off x="7944715" y="5733890"/>
            <a:ext cx="321253" cy="34479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7540336" y="5239536"/>
            <a:ext cx="725632" cy="8659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 flipH="1">
            <a:off x="9268691" y="4780866"/>
            <a:ext cx="426027" cy="45867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 rot="1435342">
            <a:off x="5849559" y="5938224"/>
            <a:ext cx="12882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dirty="0" smtClean="0">
                <a:solidFill>
                  <a:srgbClr val="FF0000"/>
                </a:solidFill>
              </a:rPr>
              <a:t>失敗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786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 smtClean="0"/>
              <a:t>山</a:t>
            </a:r>
            <a:r>
              <a:rPr lang="zh-TW" altLang="en-US" sz="3600" dirty="0"/>
              <a:t>不轉路轉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7" name="圖片版面配置區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17" b="192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6220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紙上構思</a:t>
            </a:r>
            <a:r>
              <a:rPr lang="en-US" altLang="zh-TW" dirty="0" smtClean="0"/>
              <a:t>-</a:t>
            </a:r>
            <a:r>
              <a:rPr lang="zh-TW" altLang="en-US" dirty="0" smtClean="0"/>
              <a:t>物件與行為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26"/>
          <a:stretch/>
        </p:blipFill>
        <p:spPr>
          <a:xfrm>
            <a:off x="3314570" y="2324099"/>
            <a:ext cx="6732399" cy="4189712"/>
          </a:xfrm>
        </p:spPr>
      </p:pic>
    </p:spTree>
    <p:extLst>
      <p:ext uri="{BB962C8B-B14F-4D97-AF65-F5344CB8AC3E}">
        <p14:creationId xmlns:p14="http://schemas.microsoft.com/office/powerpoint/2010/main" val="260059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 dirty="0" smtClean="0"/>
              <a:t>地圖設計與實現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992" y="685800"/>
            <a:ext cx="5774031" cy="5850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686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程式介紹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84310" y="2098964"/>
            <a:ext cx="10018713" cy="4759036"/>
          </a:xfrm>
        </p:spPr>
        <p:txBody>
          <a:bodyPr>
            <a:normAutofit fontScale="85000" lnSpcReduction="10000"/>
          </a:bodyPr>
          <a:lstStyle/>
          <a:p>
            <a:r>
              <a:rPr lang="zh-TW" altLang="en-US" dirty="0" smtClean="0"/>
              <a:t>元素</a:t>
            </a:r>
            <a:r>
              <a:rPr lang="en-US" altLang="zh-TW" dirty="0" smtClean="0"/>
              <a:t>(Element):</a:t>
            </a:r>
          </a:p>
          <a:p>
            <a:pPr lvl="1"/>
            <a:r>
              <a:rPr lang="zh-TW" altLang="en-US" dirty="0" smtClean="0">
                <a:solidFill>
                  <a:srgbClr val="FF0000"/>
                </a:solidFill>
              </a:rPr>
              <a:t>玩家</a:t>
            </a:r>
            <a:r>
              <a:rPr lang="zh-TW" altLang="en-US" dirty="0" smtClean="0"/>
              <a:t>    </a:t>
            </a:r>
            <a:r>
              <a:rPr lang="en-US" altLang="zh-TW" dirty="0"/>
              <a:t>{"</a:t>
            </a:r>
            <a:r>
              <a:rPr lang="en-US" altLang="zh-TW" dirty="0" err="1"/>
              <a:t>type":"tank","</a:t>
            </a:r>
            <a:r>
              <a:rPr lang="en-US" altLang="zh-TW" dirty="0" err="1" smtClean="0"/>
              <a:t>x,"y</a:t>
            </a:r>
            <a:r>
              <a:rPr lang="en-US" altLang="zh-TW" dirty="0" smtClean="0"/>
              <a:t>}</a:t>
            </a:r>
          </a:p>
          <a:p>
            <a:pPr lvl="1"/>
            <a:r>
              <a:rPr lang="en-US" altLang="zh-TW" dirty="0" smtClean="0">
                <a:solidFill>
                  <a:srgbClr val="FF0000"/>
                </a:solidFill>
              </a:rPr>
              <a:t>NPC</a:t>
            </a:r>
            <a:r>
              <a:rPr lang="zh-TW" altLang="en-US" dirty="0" smtClean="0">
                <a:solidFill>
                  <a:srgbClr val="FF0000"/>
                </a:solidFill>
              </a:rPr>
              <a:t>怪獸 </a:t>
            </a:r>
            <a:r>
              <a:rPr lang="en-US" altLang="zh-TW" dirty="0"/>
              <a:t>{"type":"NPC","</a:t>
            </a:r>
            <a:r>
              <a:rPr lang="en-US" altLang="zh-TW" dirty="0" smtClean="0"/>
              <a:t>x”,”y“,”attack,”</a:t>
            </a:r>
            <a:r>
              <a:rPr lang="en-US" altLang="zh-TW" dirty="0" smtClean="0">
                <a:solidFill>
                  <a:srgbClr val="00B050"/>
                </a:solidFill>
              </a:rPr>
              <a:t>forceX</a:t>
            </a:r>
            <a:r>
              <a:rPr lang="en-US" altLang="zh-TW" dirty="0" smtClean="0"/>
              <a:t>”,”</a:t>
            </a:r>
            <a:r>
              <a:rPr lang="en-US" altLang="zh-TW" dirty="0" smtClean="0">
                <a:solidFill>
                  <a:srgbClr val="00B050"/>
                </a:solidFill>
              </a:rPr>
              <a:t>forceY</a:t>
            </a:r>
            <a:r>
              <a:rPr lang="en-US" altLang="zh-TW" dirty="0" smtClean="0"/>
              <a:t>,"</a:t>
            </a:r>
            <a:r>
              <a:rPr lang="en-US" altLang="zh-TW" dirty="0" err="1" smtClean="0">
                <a:solidFill>
                  <a:srgbClr val="00B050"/>
                </a:solidFill>
              </a:rPr>
              <a:t>jpg</a:t>
            </a:r>
            <a:r>
              <a:rPr lang="en-US" altLang="zh-TW" dirty="0" err="1" smtClean="0"/>
              <a:t>”,”rotation</a:t>
            </a:r>
            <a:r>
              <a:rPr lang="en-US" altLang="zh-TW" dirty="0" smtClean="0"/>
              <a:t>"},</a:t>
            </a:r>
          </a:p>
          <a:p>
            <a:pPr marL="914400" lvl="2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					</a:t>
            </a:r>
            <a:r>
              <a:rPr lang="en-US" altLang="zh-TW" dirty="0" smtClean="0">
                <a:solidFill>
                  <a:srgbClr val="00B050"/>
                </a:solidFill>
              </a:rPr>
              <a:t>-</a:t>
            </a:r>
            <a:r>
              <a:rPr lang="zh-TW" altLang="en-US" dirty="0" smtClean="0">
                <a:solidFill>
                  <a:srgbClr val="00B050"/>
                </a:solidFill>
              </a:rPr>
              <a:t>攻擊力道與方向獨立、</a:t>
            </a:r>
            <a:r>
              <a:rPr lang="en-US" altLang="zh-TW" dirty="0" smtClean="0">
                <a:solidFill>
                  <a:srgbClr val="00B050"/>
                </a:solidFill>
              </a:rPr>
              <a:t>jpg</a:t>
            </a:r>
            <a:r>
              <a:rPr lang="zh-TW" altLang="en-US" dirty="0" smtClean="0">
                <a:solidFill>
                  <a:srgbClr val="00B050"/>
                </a:solidFill>
              </a:rPr>
              <a:t>貼圖樣是獨立</a:t>
            </a:r>
            <a:endParaRPr lang="en-US" altLang="zh-TW" dirty="0" smtClean="0">
              <a:solidFill>
                <a:srgbClr val="00B050"/>
              </a:solidFill>
            </a:endParaRPr>
          </a:p>
          <a:p>
            <a:pPr lvl="1"/>
            <a:r>
              <a:rPr lang="zh-TW" altLang="en-US" dirty="0" smtClean="0">
                <a:solidFill>
                  <a:srgbClr val="FF0000"/>
                </a:solidFill>
              </a:rPr>
              <a:t>牆壁</a:t>
            </a:r>
            <a:r>
              <a:rPr lang="zh-TW" altLang="en-US" dirty="0" smtClean="0"/>
              <a:t>  </a:t>
            </a:r>
            <a:r>
              <a:rPr lang="en-US" altLang="zh-TW" dirty="0"/>
              <a:t>{"</a:t>
            </a:r>
            <a:r>
              <a:rPr lang="en-US" altLang="zh-TW" dirty="0" err="1"/>
              <a:t>type</a:t>
            </a:r>
            <a:r>
              <a:rPr lang="en-US" altLang="zh-TW" dirty="0" err="1" smtClean="0"/>
              <a:t>":“box</a:t>
            </a:r>
            <a:r>
              <a:rPr lang="en-US" altLang="zh-TW" dirty="0" smtClean="0"/>
              <a:t>“}</a:t>
            </a:r>
          </a:p>
          <a:p>
            <a:pPr lvl="1"/>
            <a:r>
              <a:rPr lang="zh-TW" altLang="en-US" dirty="0" smtClean="0">
                <a:solidFill>
                  <a:srgbClr val="FF0000"/>
                </a:solidFill>
              </a:rPr>
              <a:t>牆壁</a:t>
            </a:r>
            <a:r>
              <a:rPr lang="en-US" altLang="zh-TW" dirty="0" smtClean="0">
                <a:solidFill>
                  <a:srgbClr val="FF0000"/>
                </a:solidFill>
              </a:rPr>
              <a:t>(</a:t>
            </a:r>
            <a:r>
              <a:rPr lang="zh-TW" altLang="en-US" dirty="0" smtClean="0">
                <a:solidFill>
                  <a:srgbClr val="FF0000"/>
                </a:solidFill>
              </a:rPr>
              <a:t>消子彈</a:t>
            </a:r>
            <a:r>
              <a:rPr lang="en-US" altLang="zh-TW" dirty="0">
                <a:solidFill>
                  <a:srgbClr val="FF0000"/>
                </a:solidFill>
              </a:rPr>
              <a:t>) </a:t>
            </a:r>
            <a:r>
              <a:rPr lang="en-US" altLang="zh-TW" dirty="0"/>
              <a:t>{"</a:t>
            </a:r>
            <a:r>
              <a:rPr lang="en-US" altLang="zh-TW" dirty="0" err="1"/>
              <a:t>type":"</a:t>
            </a:r>
            <a:r>
              <a:rPr lang="en-US" altLang="zh-TW" dirty="0" err="1" smtClean="0"/>
              <a:t>wall</a:t>
            </a:r>
            <a:r>
              <a:rPr lang="en-US" altLang="zh-TW" dirty="0" smtClean="0"/>
              <a:t>“}</a:t>
            </a:r>
          </a:p>
          <a:p>
            <a:pPr lvl="1"/>
            <a:r>
              <a:rPr lang="zh-TW" altLang="en-US" dirty="0" smtClean="0">
                <a:solidFill>
                  <a:srgbClr val="FF0000"/>
                </a:solidFill>
              </a:rPr>
              <a:t>寶物</a:t>
            </a:r>
            <a:r>
              <a:rPr lang="zh-TW" altLang="en-US" dirty="0" smtClean="0"/>
              <a:t>  </a:t>
            </a:r>
            <a:r>
              <a:rPr lang="en-US" altLang="zh-TW" dirty="0"/>
              <a:t>{"</a:t>
            </a:r>
            <a:r>
              <a:rPr lang="en-US" altLang="zh-TW" dirty="0" err="1"/>
              <a:t>type":"treasurer","x</a:t>
            </a:r>
            <a:r>
              <a:rPr lang="en-US" altLang="zh-TW" dirty="0" smtClean="0"/>
              <a:t>", </a:t>
            </a:r>
            <a:r>
              <a:rPr lang="en-US" altLang="zh-TW" dirty="0"/>
              <a:t>"</a:t>
            </a:r>
            <a:r>
              <a:rPr lang="en-US" altLang="zh-TW" dirty="0" err="1"/>
              <a:t>y</a:t>
            </a:r>
            <a:r>
              <a:rPr lang="en-US" altLang="zh-TW" dirty="0" err="1" smtClean="0"/>
              <a:t>","</a:t>
            </a:r>
            <a:r>
              <a:rPr lang="en-US" altLang="zh-TW" dirty="0" err="1">
                <a:solidFill>
                  <a:srgbClr val="00B050"/>
                </a:solidFill>
              </a:rPr>
              <a:t>item</a:t>
            </a:r>
            <a:r>
              <a:rPr lang="en-US" altLang="zh-TW" dirty="0" smtClean="0"/>
              <a:t>":}</a:t>
            </a:r>
          </a:p>
          <a:p>
            <a:pPr marL="914400" lvl="2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					</a:t>
            </a:r>
            <a:r>
              <a:rPr lang="en-US" altLang="zh-TW" dirty="0">
                <a:solidFill>
                  <a:srgbClr val="00B050"/>
                </a:solidFill>
              </a:rPr>
              <a:t> </a:t>
            </a:r>
            <a:r>
              <a:rPr lang="en-US" altLang="zh-TW" dirty="0" smtClean="0">
                <a:solidFill>
                  <a:srgbClr val="00B050"/>
                </a:solidFill>
              </a:rPr>
              <a:t>-</a:t>
            </a:r>
            <a:r>
              <a:rPr lang="zh-TW" altLang="en-US" dirty="0" smtClean="0">
                <a:solidFill>
                  <a:srgbClr val="00B050"/>
                </a:solidFill>
              </a:rPr>
              <a:t>寶物貼圖獨立</a:t>
            </a:r>
            <a:r>
              <a:rPr lang="en-US" altLang="zh-TW" dirty="0" smtClean="0">
                <a:solidFill>
                  <a:srgbClr val="00B050"/>
                </a:solidFill>
              </a:rPr>
              <a:t>:</a:t>
            </a:r>
            <a:r>
              <a:rPr lang="zh-TW" altLang="en-US" dirty="0" smtClean="0">
                <a:solidFill>
                  <a:srgbClr val="00B050"/>
                </a:solidFill>
              </a:rPr>
              <a:t> 香菇</a:t>
            </a:r>
            <a:r>
              <a:rPr lang="en-US" altLang="zh-TW" dirty="0" smtClean="0">
                <a:solidFill>
                  <a:srgbClr val="00B050"/>
                </a:solidFill>
              </a:rPr>
              <a:t>(</a:t>
            </a:r>
            <a:r>
              <a:rPr lang="zh-TW" altLang="en-US" dirty="0" smtClean="0">
                <a:solidFill>
                  <a:srgbClr val="00B050"/>
                </a:solidFill>
              </a:rPr>
              <a:t>加血</a:t>
            </a:r>
            <a:r>
              <a:rPr lang="en-US" altLang="zh-TW" dirty="0" smtClean="0">
                <a:solidFill>
                  <a:srgbClr val="00B050"/>
                </a:solidFill>
              </a:rPr>
              <a:t>)</a:t>
            </a:r>
            <a:r>
              <a:rPr lang="zh-TW" altLang="en-US" dirty="0" smtClean="0">
                <a:solidFill>
                  <a:srgbClr val="00B050"/>
                </a:solidFill>
              </a:rPr>
              <a:t>、金幣</a:t>
            </a:r>
            <a:r>
              <a:rPr lang="en-US" altLang="zh-TW" dirty="0" smtClean="0">
                <a:solidFill>
                  <a:srgbClr val="00B050"/>
                </a:solidFill>
              </a:rPr>
              <a:t>(</a:t>
            </a:r>
            <a:r>
              <a:rPr lang="zh-TW" altLang="en-US" dirty="0" smtClean="0">
                <a:solidFill>
                  <a:srgbClr val="00B050"/>
                </a:solidFill>
              </a:rPr>
              <a:t>加分數</a:t>
            </a:r>
            <a:r>
              <a:rPr lang="en-US" altLang="zh-TW" dirty="0" smtClean="0">
                <a:solidFill>
                  <a:srgbClr val="00B050"/>
                </a:solidFill>
              </a:rPr>
              <a:t>)</a:t>
            </a:r>
          </a:p>
          <a:p>
            <a:pPr lvl="1"/>
            <a:r>
              <a:rPr lang="zh-TW" altLang="en-US" dirty="0" smtClean="0">
                <a:solidFill>
                  <a:srgbClr val="FF0000"/>
                </a:solidFill>
              </a:rPr>
              <a:t>煙囪 </a:t>
            </a:r>
            <a:r>
              <a:rPr lang="en-US" altLang="zh-TW" dirty="0" smtClean="0"/>
              <a:t>{"</a:t>
            </a:r>
            <a:r>
              <a:rPr lang="en-US" altLang="zh-TW" dirty="0" err="1" smtClean="0"/>
              <a:t>type":“home</a:t>
            </a:r>
            <a:r>
              <a:rPr lang="en-US" altLang="zh-TW" dirty="0" smtClean="0"/>
              <a:t>“}</a:t>
            </a:r>
          </a:p>
          <a:p>
            <a:pPr lvl="1"/>
            <a:r>
              <a:rPr lang="zh-TW" altLang="en-US" dirty="0" smtClean="0">
                <a:solidFill>
                  <a:srgbClr val="FF0000"/>
                </a:solidFill>
              </a:rPr>
              <a:t>子彈</a:t>
            </a:r>
            <a:r>
              <a:rPr lang="en-US" altLang="zh-TW" dirty="0" smtClean="0">
                <a:solidFill>
                  <a:srgbClr val="FF0000"/>
                </a:solidFill>
              </a:rPr>
              <a:t>{</a:t>
            </a:r>
            <a:r>
              <a:rPr lang="en-US" altLang="zh-TW" dirty="0" err="1" smtClean="0"/>
              <a:t>drawBullet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x,y,jpg</a:t>
            </a:r>
            <a:r>
              <a:rPr lang="en-US" altLang="zh-TW" dirty="0" smtClean="0"/>
              <a:t>)}</a:t>
            </a:r>
          </a:p>
          <a:p>
            <a:pPr marL="457200" lvl="1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		</a:t>
            </a:r>
            <a:r>
              <a:rPr lang="en-US" altLang="zh-TW" dirty="0" smtClean="0">
                <a:solidFill>
                  <a:srgbClr val="00B050"/>
                </a:solidFill>
              </a:rPr>
              <a:t> -JPG</a:t>
            </a:r>
            <a:r>
              <a:rPr lang="zh-TW" altLang="en-US" dirty="0" smtClean="0">
                <a:solidFill>
                  <a:srgbClr val="00B050"/>
                </a:solidFill>
              </a:rPr>
              <a:t>可以改變子彈圖示</a:t>
            </a:r>
            <a:r>
              <a:rPr lang="en-US" altLang="zh-TW" dirty="0" smtClean="0">
                <a:solidFill>
                  <a:srgbClr val="00B050"/>
                </a:solidFill>
              </a:rPr>
              <a:t>:</a:t>
            </a:r>
            <a:r>
              <a:rPr lang="zh-TW" altLang="en-US" dirty="0" smtClean="0">
                <a:solidFill>
                  <a:srgbClr val="00B050"/>
                </a:solidFill>
              </a:rPr>
              <a:t>     玩家</a:t>
            </a:r>
            <a:r>
              <a:rPr lang="en-US" altLang="zh-TW" dirty="0" smtClean="0">
                <a:solidFill>
                  <a:srgbClr val="00B050"/>
                </a:solidFill>
              </a:rPr>
              <a:t>:</a:t>
            </a:r>
            <a:r>
              <a:rPr lang="zh-TW" altLang="en-US" dirty="0" smtClean="0">
                <a:solidFill>
                  <a:srgbClr val="00B050"/>
                </a:solidFill>
              </a:rPr>
              <a:t>光球、</a:t>
            </a:r>
            <a:r>
              <a:rPr lang="en-US" altLang="zh-TW" dirty="0" smtClean="0">
                <a:solidFill>
                  <a:srgbClr val="00B050"/>
                </a:solidFill>
              </a:rPr>
              <a:t>NPC:</a:t>
            </a:r>
            <a:r>
              <a:rPr lang="zh-TW" altLang="en-US" dirty="0" smtClean="0">
                <a:solidFill>
                  <a:srgbClr val="00B050"/>
                </a:solidFill>
              </a:rPr>
              <a:t> 烏龜</a:t>
            </a:r>
            <a:endParaRPr lang="en-US" altLang="zh-TW" dirty="0" smtClean="0"/>
          </a:p>
          <a:p>
            <a:pPr lvl="1"/>
            <a:r>
              <a:rPr lang="zh-TW" altLang="en-US" dirty="0" smtClean="0">
                <a:solidFill>
                  <a:srgbClr val="FF0000"/>
                </a:solidFill>
              </a:rPr>
              <a:t> 攻擊頻率   </a:t>
            </a:r>
            <a:r>
              <a:rPr lang="en-US" altLang="zh-TW" dirty="0" smtClean="0"/>
              <a:t>{"</a:t>
            </a:r>
            <a:r>
              <a:rPr lang="en-US" altLang="zh-TW" dirty="0" err="1" smtClean="0"/>
              <a:t>type":"Parameter","x</a:t>
            </a:r>
            <a:r>
              <a:rPr lang="en-US" altLang="zh-TW" dirty="0" smtClean="0"/>
              <a:t>":}</a:t>
            </a:r>
          </a:p>
          <a:p>
            <a:pPr marL="457200" lvl="1" indent="0">
              <a:buNone/>
            </a:pPr>
            <a:r>
              <a:rPr lang="en-US" altLang="zh-TW" dirty="0" smtClean="0"/>
              <a:t>							</a:t>
            </a:r>
            <a:r>
              <a:rPr lang="en-US" altLang="zh-TW" dirty="0" smtClean="0">
                <a:solidFill>
                  <a:srgbClr val="00B050"/>
                </a:solidFill>
              </a:rPr>
              <a:t>-</a:t>
            </a:r>
            <a:r>
              <a:rPr lang="zh-TW" altLang="en-US" dirty="0" smtClean="0">
                <a:solidFill>
                  <a:srgbClr val="00B050"/>
                </a:solidFill>
              </a:rPr>
              <a:t>每關怪物攻擊頻率可以調整</a:t>
            </a:r>
          </a:p>
          <a:p>
            <a:pPr marL="457200" lvl="1" indent="0">
              <a:buNone/>
            </a:pPr>
            <a:endParaRPr lang="en-US" altLang="zh-TW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115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程式介紹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84311" y="2466107"/>
            <a:ext cx="4802190" cy="4100948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碰撞</a:t>
            </a:r>
            <a:r>
              <a:rPr lang="en-US" altLang="zh-TW" dirty="0" smtClean="0"/>
              <a:t>(collision):</a:t>
            </a:r>
          </a:p>
          <a:p>
            <a:pPr marL="0" indent="0">
              <a:buNone/>
            </a:pPr>
            <a:endParaRPr lang="en-US" altLang="zh-TW" dirty="0" smtClean="0"/>
          </a:p>
          <a:p>
            <a:pPr lvl="1"/>
            <a:r>
              <a:rPr lang="en-US" altLang="zh-TW" dirty="0"/>
              <a:t>//</a:t>
            </a:r>
            <a:r>
              <a:rPr lang="zh-TW" altLang="en-US" dirty="0"/>
              <a:t>玩家子彈攻擊</a:t>
            </a:r>
            <a:r>
              <a:rPr lang="en-US" altLang="zh-TW" dirty="0" smtClean="0"/>
              <a:t>NPC</a:t>
            </a:r>
            <a:r>
              <a:rPr lang="zh-TW" altLang="en-US" dirty="0" smtClean="0"/>
              <a:t>           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//</a:t>
            </a:r>
            <a:r>
              <a:rPr lang="zh-TW" altLang="en-US" dirty="0" smtClean="0"/>
              <a:t>玩家</a:t>
            </a:r>
            <a:r>
              <a:rPr lang="zh-TW" altLang="en-US" dirty="0"/>
              <a:t>與怪物</a:t>
            </a:r>
            <a:r>
              <a:rPr lang="zh-TW" altLang="en-US" dirty="0" smtClean="0"/>
              <a:t>相撞</a:t>
            </a:r>
            <a:endParaRPr lang="en-US" altLang="zh-TW" dirty="0" smtClean="0"/>
          </a:p>
          <a:p>
            <a:pPr lvl="1"/>
            <a:r>
              <a:rPr lang="en-US" altLang="zh-TW" dirty="0"/>
              <a:t>//</a:t>
            </a:r>
            <a:r>
              <a:rPr lang="zh-TW" altLang="en-US" dirty="0"/>
              <a:t>消除兩者子彈互</a:t>
            </a:r>
            <a:r>
              <a:rPr lang="zh-TW" altLang="en-US" dirty="0" smtClean="0"/>
              <a:t>衝</a:t>
            </a:r>
            <a:endParaRPr lang="en-US" altLang="zh-TW" dirty="0" smtClean="0"/>
          </a:p>
          <a:p>
            <a:pPr lvl="1"/>
            <a:r>
              <a:rPr lang="en-US" altLang="zh-TW" dirty="0"/>
              <a:t>//NPC</a:t>
            </a:r>
            <a:r>
              <a:rPr lang="zh-TW" altLang="en-US" dirty="0"/>
              <a:t>子彈打到牆壁	</a:t>
            </a:r>
            <a:endParaRPr lang="en-US" altLang="zh-TW" dirty="0" smtClean="0"/>
          </a:p>
          <a:p>
            <a:pPr lvl="1"/>
            <a:r>
              <a:rPr lang="en-US" altLang="zh-TW" dirty="0"/>
              <a:t>//NPC</a:t>
            </a:r>
            <a:r>
              <a:rPr lang="zh-TW" altLang="en-US" dirty="0"/>
              <a:t>子彈打到</a:t>
            </a:r>
            <a:r>
              <a:rPr lang="zh-TW" altLang="en-US" dirty="0" smtClean="0"/>
              <a:t>玩家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//</a:t>
            </a:r>
            <a:r>
              <a:rPr lang="zh-TW" altLang="en-US" dirty="0" smtClean="0"/>
              <a:t>玩家</a:t>
            </a:r>
            <a:r>
              <a:rPr lang="zh-TW" altLang="en-US" dirty="0"/>
              <a:t>與寶物碰撞</a:t>
            </a:r>
            <a:r>
              <a:rPr lang="zh-TW" altLang="en-US" dirty="0" smtClean="0"/>
              <a:t>偵測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//</a:t>
            </a:r>
            <a:r>
              <a:rPr lang="zh-TW" altLang="en-US" dirty="0" smtClean="0"/>
              <a:t>玩家過關</a:t>
            </a:r>
            <a:endParaRPr lang="zh-TW" altLang="en-US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364575" y="2666999"/>
            <a:ext cx="4802190" cy="3900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/>
              <a:t>音效控制</a:t>
            </a:r>
            <a:r>
              <a:rPr lang="en-US" altLang="zh-TW" dirty="0" smtClean="0"/>
              <a:t>(audio):</a:t>
            </a:r>
          </a:p>
          <a:p>
            <a:pPr marL="0" indent="0">
              <a:buNone/>
            </a:pPr>
            <a:r>
              <a:rPr lang="en-US" altLang="zh-TW" dirty="0" smtClean="0"/>
              <a:t>	</a:t>
            </a:r>
            <a:r>
              <a:rPr lang="zh-TW" altLang="en-US" dirty="0" smtClean="0">
                <a:solidFill>
                  <a:srgbClr val="00B050"/>
                </a:solidFill>
              </a:rPr>
              <a:t>音樂</a:t>
            </a:r>
            <a:endParaRPr lang="en-US" altLang="zh-TW" dirty="0" smtClean="0">
              <a:solidFill>
                <a:srgbClr val="00B050"/>
              </a:solidFill>
            </a:endParaRPr>
          </a:p>
          <a:p>
            <a:pPr lvl="1"/>
            <a:r>
              <a:rPr lang="zh-TW" altLang="en-US" dirty="0" smtClean="0"/>
              <a:t>初始音樂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gamestart</a:t>
            </a:r>
            <a:r>
              <a:rPr lang="en-US" altLang="zh-TW" dirty="0" smtClean="0"/>
              <a:t>)</a:t>
            </a:r>
          </a:p>
          <a:p>
            <a:pPr lvl="1"/>
            <a:r>
              <a:rPr lang="zh-TW" altLang="en-US" dirty="0" smtClean="0"/>
              <a:t>背景音樂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bg</a:t>
            </a:r>
            <a:r>
              <a:rPr lang="en-US" altLang="zh-TW" dirty="0" smtClean="0"/>
              <a:t>)</a:t>
            </a:r>
          </a:p>
          <a:p>
            <a:pPr lvl="1"/>
            <a:r>
              <a:rPr lang="zh-TW" altLang="en-US" dirty="0" smtClean="0"/>
              <a:t>破關音樂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gamend</a:t>
            </a:r>
            <a:r>
              <a:rPr lang="en-US" altLang="zh-TW" dirty="0" smtClean="0"/>
              <a:t>)</a:t>
            </a:r>
          </a:p>
          <a:p>
            <a:pPr marL="457200" lvl="1" indent="0">
              <a:buNone/>
            </a:pPr>
            <a:r>
              <a:rPr lang="zh-TW" altLang="en-US" sz="2400" dirty="0" smtClean="0">
                <a:solidFill>
                  <a:srgbClr val="00B050"/>
                </a:solidFill>
              </a:rPr>
              <a:t>音效</a:t>
            </a:r>
            <a:endParaRPr lang="en-US" altLang="zh-TW" sz="2400" dirty="0" smtClean="0">
              <a:solidFill>
                <a:srgbClr val="00B050"/>
              </a:solidFill>
            </a:endParaRPr>
          </a:p>
          <a:p>
            <a:pPr lvl="1"/>
            <a:r>
              <a:rPr lang="zh-TW" altLang="en-US" dirty="0" smtClean="0"/>
              <a:t>吃金幣、香菇</a:t>
            </a:r>
            <a:r>
              <a:rPr lang="en-US" altLang="zh-TW" dirty="0" smtClean="0"/>
              <a:t>(dollar)</a:t>
            </a:r>
          </a:p>
          <a:p>
            <a:pPr lvl="1"/>
            <a:r>
              <a:rPr lang="zh-TW" altLang="en-US" dirty="0" smtClean="0"/>
              <a:t>玩家死亡</a:t>
            </a:r>
            <a:r>
              <a:rPr lang="en-US" altLang="zh-TW" dirty="0" smtClean="0"/>
              <a:t>(dead)</a:t>
            </a:r>
          </a:p>
          <a:p>
            <a:pPr lvl="1"/>
            <a:r>
              <a:rPr lang="zh-TW" altLang="en-US" dirty="0" smtClean="0"/>
              <a:t>過關音效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levelpass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 smtClean="0"/>
              <a:t>NPC</a:t>
            </a:r>
            <a:r>
              <a:rPr lang="zh-TW" altLang="en-US" dirty="0" smtClean="0"/>
              <a:t>死掉音效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npcdead</a:t>
            </a:r>
            <a:r>
              <a:rPr lang="en-US" altLang="zh-TW" dirty="0" smtClean="0"/>
              <a:t>)</a:t>
            </a:r>
          </a:p>
          <a:p>
            <a:pPr lvl="1"/>
            <a:r>
              <a:rPr lang="zh-TW" altLang="en-US" dirty="0" smtClean="0"/>
              <a:t>玩家被擊中音效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hitme</a:t>
            </a:r>
            <a:r>
              <a:rPr lang="en-US" altLang="zh-TW" dirty="0" smtClean="0"/>
              <a:t>)</a:t>
            </a:r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336748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程式介紹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84310" y="1931671"/>
            <a:ext cx="10018713" cy="2217417"/>
          </a:xfrm>
        </p:spPr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MHTL5</a:t>
            </a:r>
            <a:r>
              <a:rPr lang="zh-TW" altLang="en-US" dirty="0" smtClean="0"/>
              <a:t>標籤</a:t>
            </a:r>
            <a:r>
              <a:rPr lang="en-US" altLang="zh-TW" dirty="0" smtClean="0">
                <a:solidFill>
                  <a:srgbClr val="FF0000"/>
                </a:solidFill>
              </a:rPr>
              <a:t>&lt;meter&gt;</a:t>
            </a:r>
            <a:r>
              <a:rPr lang="zh-TW" altLang="en-US" dirty="0" smtClean="0"/>
              <a:t>、</a:t>
            </a:r>
            <a:r>
              <a:rPr lang="en-US" altLang="zh-TW" dirty="0" smtClean="0"/>
              <a:t>&lt;button&gt;</a:t>
            </a:r>
            <a:endParaRPr lang="en-US" altLang="zh-TW" dirty="0"/>
          </a:p>
          <a:p>
            <a:r>
              <a:rPr lang="zh-TW" altLang="en-US" b="1" dirty="0" smtClean="0"/>
              <a:t>時間</a:t>
            </a:r>
            <a:r>
              <a:rPr lang="zh-TW" altLang="en-US" dirty="0" smtClean="0"/>
              <a:t>與</a:t>
            </a:r>
            <a:r>
              <a:rPr lang="zh-TW" altLang="en-US" b="1" dirty="0" smtClean="0"/>
              <a:t>分數</a:t>
            </a:r>
            <a:r>
              <a:rPr lang="zh-TW" altLang="en-US" dirty="0" smtClean="0"/>
              <a:t>功能</a:t>
            </a:r>
            <a:endParaRPr lang="en-US" altLang="zh-TW" dirty="0" smtClean="0"/>
          </a:p>
          <a:p>
            <a:r>
              <a:rPr lang="zh-TW" altLang="en-US" dirty="0" smtClean="0"/>
              <a:t>使用</a:t>
            </a:r>
            <a:r>
              <a:rPr lang="en-US" altLang="zh-TW" dirty="0" err="1" smtClean="0"/>
              <a:t>localStorage</a:t>
            </a:r>
            <a:r>
              <a:rPr lang="zh-TW" altLang="en-US" dirty="0" smtClean="0"/>
              <a:t> 存取 本機端最高分數</a:t>
            </a:r>
            <a:endParaRPr lang="zh-TW" altLang="en-US" dirty="0"/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7" t="7569" r="18546" b="7735"/>
          <a:stretch/>
        </p:blipFill>
        <p:spPr>
          <a:xfrm>
            <a:off x="1817371" y="3874768"/>
            <a:ext cx="4766310" cy="274320"/>
          </a:xfrm>
          <a:prstGeom prst="rect">
            <a:avLst/>
          </a:prstGeom>
        </p:spPr>
      </p:pic>
      <p:pic>
        <p:nvPicPr>
          <p:cNvPr id="5" name="圖片 4" descr="畫面剪輯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003" y="2167611"/>
            <a:ext cx="4153480" cy="1981477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1817371" y="4537710"/>
            <a:ext cx="707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備註</a:t>
            </a:r>
            <a:r>
              <a:rPr lang="en-US" altLang="zh-TW" dirty="0" smtClean="0"/>
              <a:t>:</a:t>
            </a:r>
          </a:p>
          <a:p>
            <a:endParaRPr lang="zh-TW" altLang="en-US" dirty="0"/>
          </a:p>
        </p:txBody>
      </p:sp>
      <p:pic>
        <p:nvPicPr>
          <p:cNvPr id="7" name="圖片 6" descr="畫面剪輯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65"/>
          <a:stretch/>
        </p:blipFill>
        <p:spPr>
          <a:xfrm>
            <a:off x="3000376" y="4860875"/>
            <a:ext cx="7349489" cy="18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441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38591" y="572191"/>
            <a:ext cx="10018713" cy="1752599"/>
          </a:xfrm>
        </p:spPr>
        <p:txBody>
          <a:bodyPr/>
          <a:lstStyle/>
          <a:p>
            <a:r>
              <a:rPr lang="en-US" altLang="zh-TW" dirty="0" err="1" smtClean="0">
                <a:solidFill>
                  <a:srgbClr val="FF0000"/>
                </a:solidFill>
              </a:rPr>
              <a:t>jQuery-fancyBox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4" name="內容版面配置區 3" descr="Aandd的開發實驗站 - Google Chrome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085" y="2355271"/>
            <a:ext cx="5113916" cy="3827318"/>
          </a:xfrm>
        </p:spPr>
      </p:pic>
      <p:sp>
        <p:nvSpPr>
          <p:cNvPr id="5" name="文字方塊 4"/>
          <p:cNvSpPr txBox="1"/>
          <p:nvPr/>
        </p:nvSpPr>
        <p:spPr>
          <a:xfrm>
            <a:off x="7099069" y="2685011"/>
            <a:ext cx="476284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自行套入</a:t>
            </a:r>
            <a:r>
              <a:rPr lang="en-US" altLang="zh-TW" sz="2800" dirty="0" err="1" smtClean="0"/>
              <a:t>jquery-fancyBox</a:t>
            </a:r>
            <a:r>
              <a:rPr lang="zh-TW" altLang="en-US" sz="2800" dirty="0" smtClean="0"/>
              <a:t>套件</a:t>
            </a:r>
            <a:endParaRPr lang="en-US" altLang="zh-TW" sz="2800" dirty="0" smtClean="0"/>
          </a:p>
          <a:p>
            <a:r>
              <a:rPr lang="zh-TW" altLang="en-US" sz="2800" dirty="0" smtClean="0"/>
              <a:t>來顯示玩家分數以及時間，</a:t>
            </a:r>
            <a:endParaRPr lang="en-US" altLang="zh-TW" sz="2800" dirty="0" smtClean="0"/>
          </a:p>
          <a:p>
            <a:r>
              <a:rPr lang="zh-TW" altLang="en-US" sz="2800" dirty="0" smtClean="0"/>
              <a:t>還有狀態列等資訊。</a:t>
            </a:r>
            <a:endParaRPr lang="en-US" altLang="zh-TW" sz="2800" dirty="0" smtClean="0"/>
          </a:p>
          <a:p>
            <a:endParaRPr lang="en-US" altLang="zh-TW" sz="2800" dirty="0"/>
          </a:p>
          <a:p>
            <a:r>
              <a:rPr lang="zh-TW" altLang="en-US" sz="2800" dirty="0" smtClean="0"/>
              <a:t>問題</a:t>
            </a:r>
            <a:r>
              <a:rPr lang="en-US" altLang="zh-TW" sz="2800" dirty="0" smtClean="0"/>
              <a:t>:</a:t>
            </a:r>
          </a:p>
          <a:p>
            <a:r>
              <a:rPr lang="zh-TW" altLang="en-US" sz="2800" dirty="0" smtClean="0"/>
              <a:t>控制開啟關閉有異常。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696164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機器人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自訂 2">
      <a:majorFont>
        <a:latin typeface="Corbel"/>
        <a:ea typeface="華康行楷體W5"/>
        <a:cs typeface=""/>
      </a:majorFont>
      <a:minorFont>
        <a:latin typeface="Corbel"/>
        <a:ea typeface="王漢宗顏楷體繁"/>
        <a:cs typeface="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TC103457496[[fn=視差]]</Template>
  <TotalTime>60</TotalTime>
  <Words>256</Words>
  <Application>Microsoft Office PowerPoint</Application>
  <PresentationFormat>寬螢幕</PresentationFormat>
  <Paragraphs>68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王漢宗顏楷體繁</vt:lpstr>
      <vt:lpstr>華康行楷體W5</vt:lpstr>
      <vt:lpstr>Arial</vt:lpstr>
      <vt:lpstr>Corbel</vt:lpstr>
      <vt:lpstr>機器人</vt:lpstr>
      <vt:lpstr>Mario’s Advanture</vt:lpstr>
      <vt:lpstr>起初idea – 變種坦克大戰，平面360</vt:lpstr>
      <vt:lpstr>山不轉路轉</vt:lpstr>
      <vt:lpstr>紙上構思-物件與行為</vt:lpstr>
      <vt:lpstr>地圖設計與實現</vt:lpstr>
      <vt:lpstr>程式介紹</vt:lpstr>
      <vt:lpstr>程式介紹</vt:lpstr>
      <vt:lpstr>程式介紹</vt:lpstr>
      <vt:lpstr>jQuery-fancyBox</vt:lpstr>
      <vt:lpstr>PowerPoint 簡報</vt:lpstr>
      <vt:lpstr>尚未完成or預期效益</vt:lpstr>
      <vt:lpstr>END,Thx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Mario’s Advanture</dc:title>
  <dc:creator>win kuas</dc:creator>
  <cp:lastModifiedBy>win kuas</cp:lastModifiedBy>
  <cp:revision>7</cp:revision>
  <dcterms:created xsi:type="dcterms:W3CDTF">2013-01-15T18:08:08Z</dcterms:created>
  <dcterms:modified xsi:type="dcterms:W3CDTF">2013-01-15T19:09:08Z</dcterms:modified>
</cp:coreProperties>
</file>

<file path=docProps/thumbnail.jpeg>
</file>